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0830" y="1499680"/>
            <a:ext cx="3100129" cy="327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92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841" y="762415"/>
            <a:ext cx="9233248" cy="494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5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692" y="927007"/>
            <a:ext cx="9071676" cy="535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4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904" y="972727"/>
            <a:ext cx="7620624" cy="509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10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2292" y="972727"/>
            <a:ext cx="8532180" cy="503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31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309" y="1036735"/>
            <a:ext cx="7389027" cy="478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22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270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Bookman Old Style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Ravipati, Raviteja</dc:creator>
  <cp:lastModifiedBy>Ravipati, Raviteja</cp:lastModifiedBy>
  <cp:revision>8</cp:revision>
  <dcterms:created xsi:type="dcterms:W3CDTF">2015-11-29T13:56:07Z</dcterms:created>
  <dcterms:modified xsi:type="dcterms:W3CDTF">2015-11-29T18:26:52Z</dcterms:modified>
</cp:coreProperties>
</file>

<file path=docProps/thumbnail.jpeg>
</file>